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6"/>
  </p:sldMasterIdLst>
  <p:notesMasterIdLst>
    <p:notesMasterId r:id="rId13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aaaa2a99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aaaa2a99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aaa2a996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aaa2a996f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aaaa2a996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aaaa2a996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ccaac8ba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ccaac8ba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accaac8ba7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accaac8ba7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2192700"/>
            <a:ext cx="8520600" cy="106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/>
              <a:t>FUNDRAISING CHALLENGES</a:t>
            </a:r>
            <a:endParaRPr sz="28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/>
              <a:t>SEA SENSE </a:t>
            </a:r>
            <a:endParaRPr sz="2800"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68650" y="3972850"/>
            <a:ext cx="8520600" cy="6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Challenges, lessons learned, strategies, or insights useful for peers.</a:t>
            </a:r>
            <a:endParaRPr sz="2000"/>
          </a:p>
        </p:txBody>
      </p:sp>
      <p:pic>
        <p:nvPicPr>
          <p:cNvPr id="56" name="Google Shape;56;p13" title="no bg SS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06850" y="360600"/>
            <a:ext cx="3224425" cy="14603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-23400" y="4937700"/>
            <a:ext cx="9190800" cy="205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8992125" y="0"/>
            <a:ext cx="172200" cy="50490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537675" y="434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 to fundraising - Sea Sense</a:t>
            </a:r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1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Limited experience within teams to develop high-quality and competitive proposals, 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Limited team skill diversification 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Communicating conservation results to demonstrate impact and build credibility. 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Maintaining strong donor relationships even after grants phased  out. 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High competition currently there are so many non profits competing for the same limited pool of funds (especially after USAID’s withdrawal)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Lack of networking opportunities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5" name="Google Shape;65;p14"/>
          <p:cNvSpPr/>
          <p:nvPr/>
        </p:nvSpPr>
        <p:spPr>
          <a:xfrm>
            <a:off x="-23400" y="4937700"/>
            <a:ext cx="9190800" cy="205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6" name="Google Shape;66;p14" title="no bg SS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1475" y="134650"/>
            <a:ext cx="1926145" cy="8723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/>
          <p:nvPr/>
        </p:nvSpPr>
        <p:spPr>
          <a:xfrm>
            <a:off x="8992125" y="0"/>
            <a:ext cx="172200" cy="50490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537675" y="434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Challenges to fundraising - Sea Sense</a:t>
            </a:r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03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Identifying and mapping potential donors especially those aligned with local conservation priorities remains a major gap.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Organization branding, visibility, and insufficient digital fundraising skills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Cutting off the USAID funded project (Threat to our Organization 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❖"/>
            </a:pPr>
            <a:r>
              <a:rPr lang="en">
                <a:solidFill>
                  <a:schemeClr val="dk1"/>
                </a:solidFill>
              </a:rPr>
              <a:t>Limited access to major donors or networks especially the corporate and high-net-worth individuals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4" name="Google Shape;74;p15" title="no bg SS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1475" y="134650"/>
            <a:ext cx="1926145" cy="87232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/>
          <p:nvPr/>
        </p:nvSpPr>
        <p:spPr>
          <a:xfrm>
            <a:off x="-23400" y="4937700"/>
            <a:ext cx="9190800" cy="205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8992125" y="0"/>
            <a:ext cx="172200" cy="50490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   LESSON LEARNT - Sea Sense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142025" y="1152475"/>
            <a:ext cx="8690400" cy="390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Strengthening team experience and team diversification in proposal development,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Communication, and donor engagement and relationship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Clear documentation and packaging of conservation results greatly improve visibility and credibility with funders.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Proactive donor mapping are key to improving sustainability and resource mobilization.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Investing in digital communication and storytelling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/>
              <a:t>Donors are more likely to support organizations they recognize.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3" name="Google Shape;83;p16" title="no bg SS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1475" y="134650"/>
            <a:ext cx="1926145" cy="87232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/>
          <p:nvPr/>
        </p:nvSpPr>
        <p:spPr>
          <a:xfrm>
            <a:off x="-23400" y="4937700"/>
            <a:ext cx="9190800" cy="205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6"/>
          <p:cNvSpPr/>
          <p:nvPr/>
        </p:nvSpPr>
        <p:spPr>
          <a:xfrm>
            <a:off x="8992125" y="0"/>
            <a:ext cx="172200" cy="50490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Strategies to adopt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Invest in communication tools such as website, social media and visuals to maintain donor engagement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Form strategic partnerships i.e hoteliers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pic>
        <p:nvPicPr>
          <p:cNvPr id="92" name="Google Shape;92;p17" title="no bg SS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1475" y="134650"/>
            <a:ext cx="1926145" cy="87232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/>
          <p:nvPr/>
        </p:nvSpPr>
        <p:spPr>
          <a:xfrm>
            <a:off x="-23400" y="4937700"/>
            <a:ext cx="9190800" cy="205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7"/>
          <p:cNvSpPr/>
          <p:nvPr/>
        </p:nvSpPr>
        <p:spPr>
          <a:xfrm>
            <a:off x="8992125" y="0"/>
            <a:ext cx="172200" cy="50490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Useful Insights</a:t>
            </a:r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Being flexible to donor trends, new tools, and emerging priorities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Celebrate and highlight successes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1" name="Google Shape;101;p18" title="no bg SS log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1475" y="134650"/>
            <a:ext cx="1926145" cy="8723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>
            <a:off x="-23400" y="4937700"/>
            <a:ext cx="9190800" cy="2058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8"/>
          <p:cNvSpPr/>
          <p:nvPr/>
        </p:nvSpPr>
        <p:spPr>
          <a:xfrm>
            <a:off x="8992125" y="0"/>
            <a:ext cx="172200" cy="5049000"/>
          </a:xfrm>
          <a:prstGeom prst="rect">
            <a:avLst/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ab2600de-030e-40a3-a341-c72395049305" ContentTypeId="0x010100DCD90FCC66DA8F4C882C689D6817D41B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oject Document" ma:contentTypeID="0x010100DCD90FCC66DA8F4C882C689D6817D41B004CB217E37737AA4DBB81ECC7DBBEE1CF" ma:contentTypeVersion="30" ma:contentTypeDescription="Create a new document." ma:contentTypeScope="" ma:versionID="8ad55e664188da297f1d8904b2b82bb5">
  <xsd:schema xmlns:xsd="http://www.w3.org/2001/XMLSchema" xmlns:xs="http://www.w3.org/2001/XMLSchema" xmlns:p="http://schemas.microsoft.com/office/2006/metadata/properties" xmlns:ns2="36389baf-d775-4142-9ba9-987d54fbb0d5" xmlns:ns3="755eefe8-ba11-4b6f-9863-8159f1f27482" xmlns:ns4="70eaf2b6-bebf-42d1-bb51-8130a6ba05fe" targetNamespace="http://schemas.microsoft.com/office/2006/metadata/properties" ma:root="true" ma:fieldsID="7a2013a2de57b9402c0426e4c5fd9315" ns2:_="" ns3:_="" ns4:_="">
    <xsd:import namespace="36389baf-d775-4142-9ba9-987d54fbb0d5"/>
    <xsd:import namespace="755eefe8-ba11-4b6f-9863-8159f1f27482"/>
    <xsd:import namespace="70eaf2b6-bebf-42d1-bb51-8130a6ba05fe"/>
    <xsd:element name="properties">
      <xsd:complexType>
        <xsd:sequence>
          <xsd:element name="documentManagement">
            <xsd:complexType>
              <xsd:all>
                <xsd:element ref="ns2:NIRASProjectID" minOccurs="0"/>
                <xsd:element ref="ns2:NIRASCreatedDate" minOccurs="0"/>
                <xsd:element ref="ns2:DocumentRevisionId" minOccurs="0"/>
                <xsd:element ref="ns2:DocumentRevisionIdPublished" minOccurs="0"/>
                <xsd:element ref="ns2:NIRASRevisionDate" minOccurs="0"/>
                <xsd:element ref="ns2:NIRASScaleTxt" minOccurs="0"/>
                <xsd:element ref="ns2:NIRASSortOrder" minOccurs="0"/>
                <xsd:element ref="ns2:Delivery" minOccurs="0"/>
                <xsd:element ref="ns2:NIRASDocumentNo" minOccurs="0"/>
                <xsd:element ref="ns2:NIRASOldModifiedBy" minOccurs="0"/>
                <xsd:element ref="ns2:i5700158192d457fa5a55d94ad1f5c8a" minOccurs="0"/>
                <xsd:element ref="ns2:da20537ee97d477b961033ada76c4a82" minOccurs="0"/>
                <xsd:element ref="ns2:b20adbee33c84350ab297149ab7609e1" minOccurs="0"/>
                <xsd:element ref="ns2:TaxCatchAllLabel" minOccurs="0"/>
                <xsd:element ref="ns2:TaxCatchAll" minOccurs="0"/>
                <xsd:element ref="ns2:o7ddbb95048e4674b1961839f647280e" minOccurs="0"/>
                <xsd:element ref="ns2:NIRASOnFrontPage" minOccurs="0"/>
                <xsd:element ref="ns2:h8aaf2de82934a7c935dd4974f73e863" minOccurs="0"/>
                <xsd:element ref="ns2:f80ac62f60fc4453ae2218348d18dabb" minOccurs="0"/>
                <xsd:element ref="ns2:g7b9186905794052991e52b9e97e249f" minOccurs="0"/>
                <xsd:element ref="ns3:MediaServiceFastMetadata" minOccurs="0"/>
                <xsd:element ref="ns3:MediaServiceMetadata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LengthInSeconds" minOccurs="0"/>
                <xsd:element ref="ns3:MediaServiceSearchProperties" minOccurs="0"/>
                <xsd:element ref="ns3:MediaServiceEventHashCode" minOccurs="0"/>
                <xsd:element ref="ns3:lcf76f155ced4ddcb4097134ff3c332f" minOccurs="0"/>
                <xsd:element ref="ns3:MediaServiceLocation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4:_dlc_DocId" minOccurs="0"/>
                <xsd:element ref="ns4:_dlc_DocIdUrl" minOccurs="0"/>
                <xsd:element ref="ns4:_dlc_DocIdPersistId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89baf-d775-4142-9ba9-987d54fbb0d5" elementFormDefault="qualified">
    <xsd:import namespace="http://schemas.microsoft.com/office/2006/documentManagement/types"/>
    <xsd:import namespace="http://schemas.microsoft.com/office/infopath/2007/PartnerControls"/>
    <xsd:element name="NIRASProjectID" ma:index="2" nillable="true" ma:displayName="Project ID" ma:internalName="NIRASProjectID">
      <xsd:simpleType>
        <xsd:restriction base="dms:Text"/>
      </xsd:simpleType>
    </xsd:element>
    <xsd:element name="NIRASCreatedDate" ma:index="3" nillable="true" ma:displayName="First issue date" ma:format="DateOnly" ma:internalName="NIRASCreatedDate" ma:readOnly="false">
      <xsd:simpleType>
        <xsd:restriction base="dms:DateTime"/>
      </xsd:simpleType>
    </xsd:element>
    <xsd:element name="DocumentRevisionId" ma:index="5" nillable="true" ma:displayName="Revision" ma:internalName="DocumentRevisionId">
      <xsd:simpleType>
        <xsd:restriction base="dms:Text"/>
      </xsd:simpleType>
    </xsd:element>
    <xsd:element name="DocumentRevisionIdPublished" ma:index="6" nillable="true" ma:displayName="Last published revision" ma:internalName="DocumentRevisionIdPublished">
      <xsd:simpleType>
        <xsd:restriction base="dms:Text"/>
      </xsd:simpleType>
    </xsd:element>
    <xsd:element name="NIRASRevisionDate" ma:index="7" nillable="true" ma:displayName="Revision date" ma:internalName="NIRASRevisionDate">
      <xsd:simpleType>
        <xsd:restriction base="dms:DateTime"/>
      </xsd:simpleType>
    </xsd:element>
    <xsd:element name="NIRASScaleTxt" ma:index="9" nillable="true" ma:displayName="Scale" ma:internalName="NIRASScaleTxt">
      <xsd:simpleType>
        <xsd:restriction base="dms:Text">
          <xsd:maxLength value="255"/>
        </xsd:restriction>
      </xsd:simpleType>
    </xsd:element>
    <xsd:element name="NIRASSortOrder" ma:index="11" nillable="true" ma:displayName="Sort order" ma:internalName="NIRASSortOrder">
      <xsd:simpleType>
        <xsd:restriction base="dms:Number"/>
      </xsd:simpleType>
    </xsd:element>
    <xsd:element name="Delivery" ma:index="12" nillable="true" ma:displayName="Delivery" ma:list="{231aebd0-a940-4364-a308-7ce38202bdf8}" ma:internalName="Delivery" ma:readOnly="false" ma:showField="NIRASDocListName" ma:web="70eaf2b6-bebf-42d1-bb51-8130a6ba0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IRASDocumentNo" ma:index="13" nillable="true" ma:displayName="Old document ID" ma:description="Old document number from source system" ma:internalName="NIRASDocumentNo" ma:readOnly="false">
      <xsd:simpleType>
        <xsd:restriction base="dms:Text">
          <xsd:maxLength value="255"/>
        </xsd:restriction>
      </xsd:simpleType>
    </xsd:element>
    <xsd:element name="NIRASOldModifiedBy" ma:index="14" nillable="true" ma:displayName="Old modified by" ma:internalName="NIRASOldModifiedBy" ma:readOnly="false">
      <xsd:simpleType>
        <xsd:restriction base="dms:Text">
          <xsd:maxLength value="255"/>
        </xsd:restriction>
      </xsd:simpleType>
    </xsd:element>
    <xsd:element name="i5700158192d457fa5a55d94ad1f5c8a" ma:index="16" nillable="true" ma:taxonomy="true" ma:internalName="i5700158192d457fa5a55d94ad1f5c8a" ma:taxonomyFieldName="NIRASScale" ma:displayName="Scale_Old" ma:default="" ma:fieldId="{25700158-192d-457f-a5a5-5d94ad1f5c8a}" ma:sspId="ab2600de-030e-40a3-a341-c72395049305" ma:termSetId="3e7e8768-c6c9-4058-bd1b-2f646ad16e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a20537ee97d477b961033ada76c4a82" ma:index="22" nillable="true" ma:taxonomy="true" ma:internalName="da20537ee97d477b961033ada76c4a82" ma:taxonomyFieldName="NIRASQAStatus" ma:displayName="QA Status" ma:readOnly="false" ma:default="" ma:fieldId="{da20537e-e97d-477b-9610-33ada76c4a82}" ma:sspId="ab2600de-030e-40a3-a341-c72395049305" ma:termSetId="94d4a05f-61b3-4765-97ef-9ba750d26c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adbee33c84350ab297149ab7609e1" ma:index="23" nillable="true" ma:taxonomy="true" ma:internalName="b20adbee33c84350ab297149ab7609e1" ma:taxonomyFieldName="NIRASDocumentKind" ma:displayName="Document content" ma:readOnly="false" ma:default="" ma:fieldId="{b20adbee-33c8-4350-ab29-7149ab7609e1}" ma:taxonomyMulti="true" ma:sspId="ab2600de-030e-40a3-a341-c72395049305" ma:termSetId="0c6706ef-2aa8-49e9-8152-ee2cbb588c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4" nillable="true" ma:displayName="Taxonomy Catch All Column1" ma:hidden="true" ma:list="{7b5a9647-4c4e-452d-92b8-bfa5a92103b3}" ma:internalName="TaxCatchAllLabel" ma:readOnly="true" ma:showField="CatchAllDataLabel" ma:web="70eaf2b6-bebf-42d1-bb51-8130a6ba0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5" nillable="true" ma:displayName="Taxonomy Catch All Column" ma:hidden="true" ma:list="{7b5a9647-4c4e-452d-92b8-bfa5a92103b3}" ma:internalName="TaxCatchAll" ma:showField="CatchAllData" ma:web="70eaf2b6-bebf-42d1-bb51-8130a6ba0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7ddbb95048e4674b1961839f647280e" ma:index="26" nillable="true" ma:taxonomy="true" ma:internalName="o7ddbb95048e4674b1961839f647280e" ma:taxonomyFieldName="NIRASQAGroup" ma:displayName="Country" ma:readOnly="false" ma:default="" ma:fieldId="{87ddbb95-048e-4674-b196-1839f647280e}" ma:taxonomyMulti="true" ma:sspId="ab2600de-030e-40a3-a341-c72395049305" ma:termSetId="6fd9237d-65aa-4da7-afa0-2c7efb1a215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IRASOnFrontPage" ma:index="28" nillable="true" ma:displayName="On front page" ma:default="0" ma:indexed="true" ma:internalName="NIRASOnFrontPage" ma:readOnly="false">
      <xsd:simpleType>
        <xsd:restriction base="dms:Boolean"/>
      </xsd:simpleType>
    </xsd:element>
    <xsd:element name="h8aaf2de82934a7c935dd4974f73e863" ma:index="29" nillable="true" ma:taxonomy="true" ma:internalName="h8aaf2de82934a7c935dd4974f73e863" ma:taxonomyFieldName="NIRASAI" ma:displayName="NIRAS Chatbot" ma:readOnly="true" ma:default="" ma:fieldId="{18aaf2de-8293-4a7c-935d-d4974f73e863}" ma:taxonomyMulti="true" ma:sspId="ab2600de-030e-40a3-a341-c72395049305" ma:termSetId="e4f69c2d-cfa3-4e6c-a80d-b1d094c64b2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0ac62f60fc4453ae2218348d18dabb" ma:index="31" nillable="true" ma:taxonomy="true" ma:internalName="f80ac62f60fc4453ae2218348d18dabb" ma:taxonomyFieldName="NIRASPriceListSupplier" ma:displayName="Price List Supplier" ma:default="" ma:fieldId="{f80ac62f-60fc-4453-ae22-18348d18dabb}" ma:sspId="ab2600de-030e-40a3-a341-c72395049305" ma:termSetId="62942bc5-8467-4abe-8a09-dc4c33f3bc9c" ma:anchorId="b4ebccb4-865d-48c8-8b2c-4dbb606d922c" ma:open="false" ma:isKeyword="false">
      <xsd:complexType>
        <xsd:sequence>
          <xsd:element ref="pc:Terms" minOccurs="0" maxOccurs="1"/>
        </xsd:sequence>
      </xsd:complexType>
    </xsd:element>
    <xsd:element name="g7b9186905794052991e52b9e97e249f" ma:index="33" nillable="true" ma:taxonomy="true" ma:internalName="g7b9186905794052991e52b9e97e249f" ma:taxonomyFieldName="NIRASPriceListTechnology" ma:displayName="Price List Technology" ma:default="" ma:fieldId="{07b91869-0579-4052-991e-52b9e97e249f}" ma:taxonomyMulti="true" ma:sspId="ab2600de-030e-40a3-a341-c72395049305" ma:termSetId="62942bc5-8467-4abe-8a09-dc4c33f3bc9c" ma:anchorId="3bccc921-57cb-4b25-8009-539539ce7de9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efe8-ba11-4b6f-9863-8159f1f27482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3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36" nillable="true" ma:displayName="MediaServiceMetadata" ma:hidden="true" ma:internalName="MediaServiceMetadata" ma:readOnly="true">
      <xsd:simpleType>
        <xsd:restriction base="dms:Note"/>
      </xsd:simpleType>
    </xsd:element>
    <xsd:element name="MediaServiceObjectDetectorVersions" ma:index="3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4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EventHashCode" ma:index="42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43" nillable="true" ma:taxonomy="true" ma:internalName="lcf76f155ced4ddcb4097134ff3c332f" ma:taxonomyFieldName="MediaServiceImageTags" ma:displayName="Image Tags" ma:readOnly="false" ma:fieldId="{5cf76f15-5ced-4ddc-b409-7134ff3c332f}" ma:taxonomyMulti="true" ma:sspId="ab2600de-030e-40a3-a341-c723950493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5" nillable="true" ma:displayName="Location" ma:indexed="true" ma:internalName="MediaServiceLocation" ma:readOnly="true">
      <xsd:simpleType>
        <xsd:restriction base="dms:Text"/>
      </xsd:simpleType>
    </xsd:element>
    <xsd:element name="MediaServiceDateTaken" ma:index="4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4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BillingMetadata" ma:index="5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af2b6-bebf-42d1-bb51-8130a6ba05fe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9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20537ee97d477b961033ada76c4a82 xmlns="36389baf-d775-4142-9ba9-987d54fbb0d5">
      <Terms xmlns="http://schemas.microsoft.com/office/infopath/2007/PartnerControls"/>
    </da20537ee97d477b961033ada76c4a82>
    <NIRASOnFrontPage xmlns="36389baf-d775-4142-9ba9-987d54fbb0d5">false</NIRASOnFrontPage>
    <NIRASProjectID xmlns="36389baf-d775-4142-9ba9-987d54fbb0d5" xsi:nil="true"/>
    <NIRASCreatedDate xmlns="36389baf-d775-4142-9ba9-987d54fbb0d5" xsi:nil="true"/>
    <lcf76f155ced4ddcb4097134ff3c332f xmlns="755eefe8-ba11-4b6f-9863-8159f1f27482">
      <Terms xmlns="http://schemas.microsoft.com/office/infopath/2007/PartnerControls"/>
    </lcf76f155ced4ddcb4097134ff3c332f>
    <NIRASScaleTxt xmlns="36389baf-d775-4142-9ba9-987d54fbb0d5" xsi:nil="true"/>
    <Delivery xmlns="36389baf-d775-4142-9ba9-987d54fbb0d5" xsi:nil="true"/>
    <i5700158192d457fa5a55d94ad1f5c8a xmlns="36389baf-d775-4142-9ba9-987d54fbb0d5">
      <Terms xmlns="http://schemas.microsoft.com/office/infopath/2007/PartnerControls"/>
    </i5700158192d457fa5a55d94ad1f5c8a>
    <b20adbee33c84350ab297149ab7609e1 xmlns="36389baf-d775-4142-9ba9-987d54fbb0d5">
      <Terms xmlns="http://schemas.microsoft.com/office/infopath/2007/PartnerControls"/>
    </b20adbee33c84350ab297149ab7609e1>
    <NIRASDocumentNo xmlns="36389baf-d775-4142-9ba9-987d54fbb0d5" xsi:nil="true"/>
    <DocumentRevisionIdPublished xmlns="36389baf-d775-4142-9ba9-987d54fbb0d5" xsi:nil="true"/>
    <g7b9186905794052991e52b9e97e249f xmlns="36389baf-d775-4142-9ba9-987d54fbb0d5">
      <Terms xmlns="http://schemas.microsoft.com/office/infopath/2007/PartnerControls"/>
    </g7b9186905794052991e52b9e97e249f>
    <DocumentRevisionId xmlns="36389baf-d775-4142-9ba9-987d54fbb0d5" xsi:nil="true"/>
    <NIRASRevisionDate xmlns="36389baf-d775-4142-9ba9-987d54fbb0d5" xsi:nil="true"/>
    <NIRASSortOrder xmlns="36389baf-d775-4142-9ba9-987d54fbb0d5" xsi:nil="true"/>
    <NIRASOldModifiedBy xmlns="36389baf-d775-4142-9ba9-987d54fbb0d5" xsi:nil="true"/>
    <TaxCatchAll xmlns="36389baf-d775-4142-9ba9-987d54fbb0d5" xsi:nil="true"/>
    <f80ac62f60fc4453ae2218348d18dabb xmlns="36389baf-d775-4142-9ba9-987d54fbb0d5">
      <Terms xmlns="http://schemas.microsoft.com/office/infopath/2007/PartnerControls"/>
    </f80ac62f60fc4453ae2218348d18dabb>
    <o7ddbb95048e4674b1961839f647280e xmlns="36389baf-d775-4142-9ba9-987d54fbb0d5">
      <Terms xmlns="http://schemas.microsoft.com/office/infopath/2007/PartnerControls"/>
    </o7ddbb95048e4674b1961839f647280e>
    <_dlc_DocId xmlns="70eaf2b6-bebf-42d1-bb51-8130a6ba05fe">7N3HXZ5A5RPM-113287152-54111</_dlc_DocId>
    <_dlc_DocIdUrl xmlns="70eaf2b6-bebf-42d1-bb51-8130a6ba05fe">
      <Url>https://niras.sharepoint.com/sites/CVPT012527EX/_layouts/15/DocIdRedir.aspx?ID=7N3HXZ5A5RPM-113287152-54111</Url>
      <Description>7N3HXZ5A5RPM-113287152-54111</Description>
    </_dlc_DocIdUrl>
  </documentManagement>
</p:properties>
</file>

<file path=customXml/itemProps1.xml><?xml version="1.0" encoding="utf-8"?>
<ds:datastoreItem xmlns:ds="http://schemas.openxmlformats.org/officeDocument/2006/customXml" ds:itemID="{3EB9C7AC-6B95-477A-8B0A-833474E621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2B5C40-AA66-4D81-A7AD-7C085DABAC8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C81983B-5AE3-42B0-A1E9-B2F20F7DC44E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2F4BA60-4B89-40F7-9B20-6C33218D8A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389baf-d775-4142-9ba9-987d54fbb0d5"/>
    <ds:schemaRef ds:uri="755eefe8-ba11-4b6f-9863-8159f1f27482"/>
    <ds:schemaRef ds:uri="70eaf2b6-bebf-42d1-bb51-8130a6ba05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90963346-0A5E-4E7B-9864-D2BC7D14AC6E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70eaf2b6-bebf-42d1-bb51-8130a6ba05fe"/>
    <ds:schemaRef ds:uri="http://schemas.microsoft.com/office/infopath/2007/PartnerControls"/>
    <ds:schemaRef ds:uri="http://schemas.microsoft.com/office/2006/metadata/properties"/>
    <ds:schemaRef ds:uri="http://purl.org/dc/terms/"/>
    <ds:schemaRef ds:uri="755eefe8-ba11-4b6f-9863-8159f1f27482"/>
    <ds:schemaRef ds:uri="36389baf-d775-4142-9ba9-987d54fbb0d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Macintosh PowerPoint</Application>
  <PresentationFormat>On-screen Show (16:9)</PresentationFormat>
  <Paragraphs>28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FUNDRAISING CHALLENGES SEA SENSE </vt:lpstr>
      <vt:lpstr>Challenges to fundraising - Sea Sense</vt:lpstr>
      <vt:lpstr>Challenges to fundraising - Sea Sense</vt:lpstr>
      <vt:lpstr>                   LESSON LEARNT - Sea Sense</vt:lpstr>
      <vt:lpstr>Strategies to adopt</vt:lpstr>
      <vt:lpstr>Useful Insights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Katie Holloway (KAHOL)</cp:lastModifiedBy>
  <cp:revision>1</cp:revision>
  <dcterms:modified xsi:type="dcterms:W3CDTF">2025-12-19T11:27:00Z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0x010100DCD90FCC66DA8F4C882C689D6817D41B004CB217E37737AA4DBB81ECC7DBBEE1CF</vt:lpwstr>
  </property>
  <property fmtid="{D5CDD505-2E9C-101B-9397-08002B2CF9AE}" pid="3" name="_dlc_DocIdItemGuid">
    <vt:lpwstr>d69109d4-a925-40e6-9e74-c07723f3a560</vt:lpwstr>
  </property>
</Properties>
</file>